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6" r:id="rId14"/>
    <p:sldId id="265" r:id="rId15"/>
    <p:sldId id="270" r:id="rId16"/>
    <p:sldId id="271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9350A1-2217-40DA-B177-2CCF837B884F}" v="3" dt="2021-11-24T15:54:46.233"/>
    <p1510:client id="{A6EC28B8-BD68-44A0-B5FF-1BB1D033051C}" v="58" dt="2021-11-24T19:02:06.7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12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etz, Hans-Peter" userId="2bce61b2-3b61-4d12-9c95-ffdc55646e9e" providerId="ADAL" clId="{A6EC28B8-BD68-44A0-B5FF-1BB1D033051C}"/>
    <pc:docChg chg="undo custSel addSld delSld modSld sldOrd">
      <pc:chgData name="Lietz, Hans-Peter" userId="2bce61b2-3b61-4d12-9c95-ffdc55646e9e" providerId="ADAL" clId="{A6EC28B8-BD68-44A0-B5FF-1BB1D033051C}" dt="2021-11-24T19:02:06.751" v="2126"/>
      <pc:docMkLst>
        <pc:docMk/>
      </pc:docMkLst>
      <pc:sldChg chg="modSp mod modTransition">
        <pc:chgData name="Lietz, Hans-Peter" userId="2bce61b2-3b61-4d12-9c95-ffdc55646e9e" providerId="ADAL" clId="{A6EC28B8-BD68-44A0-B5FF-1BB1D033051C}" dt="2021-11-24T19:02:06.751" v="2126"/>
        <pc:sldMkLst>
          <pc:docMk/>
          <pc:sldMk cId="2853125471" sldId="256"/>
        </pc:sldMkLst>
        <pc:spChg chg="mod">
          <ac:chgData name="Lietz, Hans-Peter" userId="2bce61b2-3b61-4d12-9c95-ffdc55646e9e" providerId="ADAL" clId="{A6EC28B8-BD68-44A0-B5FF-1BB1D033051C}" dt="2021-11-24T18:29:55.017" v="2039" actId="207"/>
          <ac:spMkLst>
            <pc:docMk/>
            <pc:sldMk cId="2853125471" sldId="256"/>
            <ac:spMk id="2" creationId="{00000000-0000-0000-0000-000000000000}"/>
          </ac:spMkLst>
        </pc:spChg>
      </pc:sldChg>
      <pc:sldChg chg="modSp mod">
        <pc:chgData name="Lietz, Hans-Peter" userId="2bce61b2-3b61-4d12-9c95-ffdc55646e9e" providerId="ADAL" clId="{A6EC28B8-BD68-44A0-B5FF-1BB1D033051C}" dt="2021-11-24T18:30:28.546" v="2046" actId="207"/>
        <pc:sldMkLst>
          <pc:docMk/>
          <pc:sldMk cId="97681937" sldId="257"/>
        </pc:sldMkLst>
        <pc:spChg chg="mod">
          <ac:chgData name="Lietz, Hans-Peter" userId="2bce61b2-3b61-4d12-9c95-ffdc55646e9e" providerId="ADAL" clId="{A6EC28B8-BD68-44A0-B5FF-1BB1D033051C}" dt="2021-11-24T18:30:05.057" v="2040" actId="207"/>
          <ac:spMkLst>
            <pc:docMk/>
            <pc:sldMk cId="97681937" sldId="257"/>
            <ac:spMk id="2" creationId="{00000000-0000-0000-0000-000000000000}"/>
          </ac:spMkLst>
        </pc:spChg>
        <pc:spChg chg="mod">
          <ac:chgData name="Lietz, Hans-Peter" userId="2bce61b2-3b61-4d12-9c95-ffdc55646e9e" providerId="ADAL" clId="{A6EC28B8-BD68-44A0-B5FF-1BB1D033051C}" dt="2021-11-24T18:30:28.546" v="2046" actId="207"/>
          <ac:spMkLst>
            <pc:docMk/>
            <pc:sldMk cId="97681937" sldId="257"/>
            <ac:spMk id="3" creationId="{00000000-0000-0000-0000-000000000000}"/>
          </ac:spMkLst>
        </pc:spChg>
      </pc:sldChg>
      <pc:sldChg chg="modSp mod modTransition">
        <pc:chgData name="Lietz, Hans-Peter" userId="2bce61b2-3b61-4d12-9c95-ffdc55646e9e" providerId="ADAL" clId="{A6EC28B8-BD68-44A0-B5FF-1BB1D033051C}" dt="2021-11-24T18:57:19.287" v="2125"/>
        <pc:sldMkLst>
          <pc:docMk/>
          <pc:sldMk cId="1850811771" sldId="258"/>
        </pc:sldMkLst>
        <pc:spChg chg="mod">
          <ac:chgData name="Lietz, Hans-Peter" userId="2bce61b2-3b61-4d12-9c95-ffdc55646e9e" providerId="ADAL" clId="{A6EC28B8-BD68-44A0-B5FF-1BB1D033051C}" dt="2021-11-24T18:30:38.177" v="2047" actId="207"/>
          <ac:spMkLst>
            <pc:docMk/>
            <pc:sldMk cId="1850811771" sldId="258"/>
            <ac:spMk id="2" creationId="{00000000-0000-0000-0000-000000000000}"/>
          </ac:spMkLst>
        </pc:spChg>
        <pc:spChg chg="mod">
          <ac:chgData name="Lietz, Hans-Peter" userId="2bce61b2-3b61-4d12-9c95-ffdc55646e9e" providerId="ADAL" clId="{A6EC28B8-BD68-44A0-B5FF-1BB1D033051C}" dt="2021-11-24T18:30:43.847" v="2048" actId="207"/>
          <ac:spMkLst>
            <pc:docMk/>
            <pc:sldMk cId="1850811771" sldId="258"/>
            <ac:spMk id="3" creationId="{00000000-0000-0000-0000-000000000000}"/>
          </ac:spMkLst>
        </pc:spChg>
      </pc:sldChg>
      <pc:sldChg chg="modSp mod">
        <pc:chgData name="Lietz, Hans-Peter" userId="2bce61b2-3b61-4d12-9c95-ffdc55646e9e" providerId="ADAL" clId="{A6EC28B8-BD68-44A0-B5FF-1BB1D033051C}" dt="2021-11-24T18:35:25.657" v="2089" actId="27636"/>
        <pc:sldMkLst>
          <pc:docMk/>
          <pc:sldMk cId="95202146" sldId="259"/>
        </pc:sldMkLst>
        <pc:spChg chg="mod">
          <ac:chgData name="Lietz, Hans-Peter" userId="2bce61b2-3b61-4d12-9c95-ffdc55646e9e" providerId="ADAL" clId="{A6EC28B8-BD68-44A0-B5FF-1BB1D033051C}" dt="2021-11-24T18:35:11.691" v="2085" actId="1076"/>
          <ac:spMkLst>
            <pc:docMk/>
            <pc:sldMk cId="95202146" sldId="259"/>
            <ac:spMk id="2" creationId="{00000000-0000-0000-0000-000000000000}"/>
          </ac:spMkLst>
        </pc:spChg>
        <pc:spChg chg="mod">
          <ac:chgData name="Lietz, Hans-Peter" userId="2bce61b2-3b61-4d12-9c95-ffdc55646e9e" providerId="ADAL" clId="{A6EC28B8-BD68-44A0-B5FF-1BB1D033051C}" dt="2021-11-24T18:35:25.657" v="2089" actId="27636"/>
          <ac:spMkLst>
            <pc:docMk/>
            <pc:sldMk cId="95202146" sldId="259"/>
            <ac:spMk id="3" creationId="{00000000-0000-0000-0000-000000000000}"/>
          </ac:spMkLst>
        </pc:spChg>
      </pc:sldChg>
      <pc:sldChg chg="modSp mod">
        <pc:chgData name="Lietz, Hans-Peter" userId="2bce61b2-3b61-4d12-9c95-ffdc55646e9e" providerId="ADAL" clId="{A6EC28B8-BD68-44A0-B5FF-1BB1D033051C}" dt="2021-11-24T18:32:37.797" v="2063" actId="122"/>
        <pc:sldMkLst>
          <pc:docMk/>
          <pc:sldMk cId="1558703033" sldId="260"/>
        </pc:sldMkLst>
        <pc:spChg chg="mod">
          <ac:chgData name="Lietz, Hans-Peter" userId="2bce61b2-3b61-4d12-9c95-ffdc55646e9e" providerId="ADAL" clId="{A6EC28B8-BD68-44A0-B5FF-1BB1D033051C}" dt="2021-11-24T18:32:37.797" v="2063" actId="122"/>
          <ac:spMkLst>
            <pc:docMk/>
            <pc:sldMk cId="1558703033" sldId="260"/>
            <ac:spMk id="3" creationId="{00000000-0000-0000-0000-000000000000}"/>
          </ac:spMkLst>
        </pc:spChg>
        <pc:spChg chg="mod">
          <ac:chgData name="Lietz, Hans-Peter" userId="2bce61b2-3b61-4d12-9c95-ffdc55646e9e" providerId="ADAL" clId="{A6EC28B8-BD68-44A0-B5FF-1BB1D033051C}" dt="2021-11-24T18:30:53.787" v="2049" actId="207"/>
          <ac:spMkLst>
            <pc:docMk/>
            <pc:sldMk cId="1558703033" sldId="260"/>
            <ac:spMk id="4" creationId="{00000000-0000-0000-0000-000000000000}"/>
          </ac:spMkLst>
        </pc:spChg>
      </pc:sldChg>
      <pc:sldChg chg="modSp mod">
        <pc:chgData name="Lietz, Hans-Peter" userId="2bce61b2-3b61-4d12-9c95-ffdc55646e9e" providerId="ADAL" clId="{A6EC28B8-BD68-44A0-B5FF-1BB1D033051C}" dt="2021-11-24T18:23:39.476" v="1984" actId="207"/>
        <pc:sldMkLst>
          <pc:docMk/>
          <pc:sldMk cId="1409501477" sldId="263"/>
        </pc:sldMkLst>
        <pc:spChg chg="mod">
          <ac:chgData name="Lietz, Hans-Peter" userId="2bce61b2-3b61-4d12-9c95-ffdc55646e9e" providerId="ADAL" clId="{A6EC28B8-BD68-44A0-B5FF-1BB1D033051C}" dt="2021-11-24T18:23:39.476" v="1984" actId="207"/>
          <ac:spMkLst>
            <pc:docMk/>
            <pc:sldMk cId="1409501477" sldId="263"/>
            <ac:spMk id="2" creationId="{00000000-0000-0000-0000-000000000000}"/>
          </ac:spMkLst>
        </pc:spChg>
      </pc:sldChg>
      <pc:sldChg chg="modSp mod">
        <pc:chgData name="Lietz, Hans-Peter" userId="2bce61b2-3b61-4d12-9c95-ffdc55646e9e" providerId="ADAL" clId="{A6EC28B8-BD68-44A0-B5FF-1BB1D033051C}" dt="2021-11-24T18:23:31.586" v="1983" actId="207"/>
        <pc:sldMkLst>
          <pc:docMk/>
          <pc:sldMk cId="4096581760" sldId="264"/>
        </pc:sldMkLst>
        <pc:spChg chg="mod">
          <ac:chgData name="Lietz, Hans-Peter" userId="2bce61b2-3b61-4d12-9c95-ffdc55646e9e" providerId="ADAL" clId="{A6EC28B8-BD68-44A0-B5FF-1BB1D033051C}" dt="2021-11-24T18:23:31.586" v="1983" actId="207"/>
          <ac:spMkLst>
            <pc:docMk/>
            <pc:sldMk cId="4096581760" sldId="264"/>
            <ac:spMk id="2" creationId="{00000000-0000-0000-0000-000000000000}"/>
          </ac:spMkLst>
        </pc:spChg>
        <pc:spChg chg="mod">
          <ac:chgData name="Lietz, Hans-Peter" userId="2bce61b2-3b61-4d12-9c95-ffdc55646e9e" providerId="ADAL" clId="{A6EC28B8-BD68-44A0-B5FF-1BB1D033051C}" dt="2021-11-24T18:23:24.717" v="1982" actId="207"/>
          <ac:spMkLst>
            <pc:docMk/>
            <pc:sldMk cId="4096581760" sldId="264"/>
            <ac:spMk id="4" creationId="{00000000-0000-0000-0000-000000000000}"/>
          </ac:spMkLst>
        </pc:spChg>
      </pc:sldChg>
      <pc:sldChg chg="modSp mod">
        <pc:chgData name="Lietz, Hans-Peter" userId="2bce61b2-3b61-4d12-9c95-ffdc55646e9e" providerId="ADAL" clId="{A6EC28B8-BD68-44A0-B5FF-1BB1D033051C}" dt="2021-11-24T18:55:10.591" v="2123" actId="20577"/>
        <pc:sldMkLst>
          <pc:docMk/>
          <pc:sldMk cId="1985170676" sldId="265"/>
        </pc:sldMkLst>
        <pc:spChg chg="mod">
          <ac:chgData name="Lietz, Hans-Peter" userId="2bce61b2-3b61-4d12-9c95-ffdc55646e9e" providerId="ADAL" clId="{A6EC28B8-BD68-44A0-B5FF-1BB1D033051C}" dt="2021-11-24T18:23:12.886" v="1981" actId="207"/>
          <ac:spMkLst>
            <pc:docMk/>
            <pc:sldMk cId="1985170676" sldId="265"/>
            <ac:spMk id="2" creationId="{00000000-0000-0000-0000-000000000000}"/>
          </ac:spMkLst>
        </pc:spChg>
        <pc:spChg chg="mod">
          <ac:chgData name="Lietz, Hans-Peter" userId="2bce61b2-3b61-4d12-9c95-ffdc55646e9e" providerId="ADAL" clId="{A6EC28B8-BD68-44A0-B5FF-1BB1D033051C}" dt="2021-11-24T18:55:10.591" v="2123" actId="20577"/>
          <ac:spMkLst>
            <pc:docMk/>
            <pc:sldMk cId="1985170676" sldId="265"/>
            <ac:spMk id="3" creationId="{00000000-0000-0000-0000-000000000000}"/>
          </ac:spMkLst>
        </pc:spChg>
      </pc:sldChg>
      <pc:sldChg chg="modSp mod ord">
        <pc:chgData name="Lietz, Hans-Peter" userId="2bce61b2-3b61-4d12-9c95-ffdc55646e9e" providerId="ADAL" clId="{A6EC28B8-BD68-44A0-B5FF-1BB1D033051C}" dt="2021-11-24T18:40:20.627" v="2105" actId="207"/>
        <pc:sldMkLst>
          <pc:docMk/>
          <pc:sldMk cId="2044230343" sldId="266"/>
        </pc:sldMkLst>
        <pc:spChg chg="mod">
          <ac:chgData name="Lietz, Hans-Peter" userId="2bce61b2-3b61-4d12-9c95-ffdc55646e9e" providerId="ADAL" clId="{A6EC28B8-BD68-44A0-B5FF-1BB1D033051C}" dt="2021-11-24T18:40:20.627" v="2105" actId="207"/>
          <ac:spMkLst>
            <pc:docMk/>
            <pc:sldMk cId="2044230343" sldId="266"/>
            <ac:spMk id="2" creationId="{00000000-0000-0000-0000-000000000000}"/>
          </ac:spMkLst>
        </pc:spChg>
        <pc:spChg chg="mod">
          <ac:chgData name="Lietz, Hans-Peter" userId="2bce61b2-3b61-4d12-9c95-ffdc55646e9e" providerId="ADAL" clId="{A6EC28B8-BD68-44A0-B5FF-1BB1D033051C}" dt="2021-11-24T18:40:15.337" v="2104" actId="207"/>
          <ac:spMkLst>
            <pc:docMk/>
            <pc:sldMk cId="2044230343" sldId="266"/>
            <ac:spMk id="3" creationId="{00000000-0000-0000-0000-000000000000}"/>
          </ac:spMkLst>
        </pc:spChg>
      </pc:sldChg>
      <pc:sldChg chg="addSp delSp modSp mod modClrScheme chgLayout">
        <pc:chgData name="Lietz, Hans-Peter" userId="2bce61b2-3b61-4d12-9c95-ffdc55646e9e" providerId="ADAL" clId="{A6EC28B8-BD68-44A0-B5FF-1BB1D033051C}" dt="2021-11-24T16:55:42.372" v="15" actId="14826"/>
        <pc:sldMkLst>
          <pc:docMk/>
          <pc:sldMk cId="1477100229" sldId="267"/>
        </pc:sldMkLst>
        <pc:spChg chg="add del mod">
          <ac:chgData name="Lietz, Hans-Peter" userId="2bce61b2-3b61-4d12-9c95-ffdc55646e9e" providerId="ADAL" clId="{A6EC28B8-BD68-44A0-B5FF-1BB1D033051C}" dt="2021-11-24T16:51:48.832" v="11" actId="26606"/>
          <ac:spMkLst>
            <pc:docMk/>
            <pc:sldMk cId="1477100229" sldId="267"/>
            <ac:spMk id="71" creationId="{971739A7-901C-442E-825E-CF85AFC192EB}"/>
          </ac:spMkLst>
        </pc:spChg>
        <pc:spChg chg="add del mod">
          <ac:chgData name="Lietz, Hans-Peter" userId="2bce61b2-3b61-4d12-9c95-ffdc55646e9e" providerId="ADAL" clId="{A6EC28B8-BD68-44A0-B5FF-1BB1D033051C}" dt="2021-11-24T16:51:48.832" v="11" actId="26606"/>
          <ac:spMkLst>
            <pc:docMk/>
            <pc:sldMk cId="1477100229" sldId="267"/>
            <ac:spMk id="73" creationId="{809C4771-D0C5-4FA3-8B21-F4B24903EC4A}"/>
          </ac:spMkLst>
        </pc:spChg>
        <pc:picChg chg="add del mod">
          <ac:chgData name="Lietz, Hans-Peter" userId="2bce61b2-3b61-4d12-9c95-ffdc55646e9e" providerId="ADAL" clId="{A6EC28B8-BD68-44A0-B5FF-1BB1D033051C}" dt="2021-11-24T16:51:48.832" v="11" actId="26606"/>
          <ac:picMkLst>
            <pc:docMk/>
            <pc:sldMk cId="1477100229" sldId="267"/>
            <ac:picMk id="5122" creationId="{00000000-0000-0000-0000-000000000000}"/>
          </ac:picMkLst>
        </pc:picChg>
        <pc:picChg chg="add del mod replId">
          <ac:chgData name="Lietz, Hans-Peter" userId="2bce61b2-3b61-4d12-9c95-ffdc55646e9e" providerId="ADAL" clId="{A6EC28B8-BD68-44A0-B5FF-1BB1D033051C}" dt="2021-11-24T16:55:42.372" v="15" actId="14826"/>
          <ac:picMkLst>
            <pc:docMk/>
            <pc:sldMk cId="1477100229" sldId="267"/>
            <ac:picMk id="5122" creationId="{00000000-0000-0000-0000-000000000000}"/>
          </ac:picMkLst>
        </pc:picChg>
      </pc:sldChg>
      <pc:sldChg chg="modSp setBg">
        <pc:chgData name="Lietz, Hans-Peter" userId="2bce61b2-3b61-4d12-9c95-ffdc55646e9e" providerId="ADAL" clId="{A6EC28B8-BD68-44A0-B5FF-1BB1D033051C}" dt="2021-11-24T17:02:33.523" v="106"/>
        <pc:sldMkLst>
          <pc:docMk/>
          <pc:sldMk cId="4216450226" sldId="268"/>
        </pc:sldMkLst>
        <pc:picChg chg="mod">
          <ac:chgData name="Lietz, Hans-Peter" userId="2bce61b2-3b61-4d12-9c95-ffdc55646e9e" providerId="ADAL" clId="{A6EC28B8-BD68-44A0-B5FF-1BB1D033051C}" dt="2021-11-24T16:57:28.022" v="16" actId="1076"/>
          <ac:picMkLst>
            <pc:docMk/>
            <pc:sldMk cId="4216450226" sldId="268"/>
            <ac:picMk id="6146" creationId="{00000000-0000-0000-0000-000000000000}"/>
          </ac:picMkLst>
        </pc:picChg>
      </pc:sldChg>
      <pc:sldChg chg="addSp delSp modSp new mod ord">
        <pc:chgData name="Lietz, Hans-Peter" userId="2bce61b2-3b61-4d12-9c95-ffdc55646e9e" providerId="ADAL" clId="{A6EC28B8-BD68-44A0-B5FF-1BB1D033051C}" dt="2021-11-24T18:40:52.747" v="2107"/>
        <pc:sldMkLst>
          <pc:docMk/>
          <pc:sldMk cId="1407729452" sldId="270"/>
        </pc:sldMkLst>
        <pc:spChg chg="add del mod">
          <ac:chgData name="Lietz, Hans-Peter" userId="2bce61b2-3b61-4d12-9c95-ffdc55646e9e" providerId="ADAL" clId="{A6EC28B8-BD68-44A0-B5FF-1BB1D033051C}" dt="2021-11-24T17:06:21.036" v="111"/>
          <ac:spMkLst>
            <pc:docMk/>
            <pc:sldMk cId="1407729452" sldId="270"/>
            <ac:spMk id="2" creationId="{F16AC1C2-B878-4CB6-A81B-A5D8B67B2C37}"/>
          </ac:spMkLst>
        </pc:spChg>
        <pc:spChg chg="add del mod">
          <ac:chgData name="Lietz, Hans-Peter" userId="2bce61b2-3b61-4d12-9c95-ffdc55646e9e" providerId="ADAL" clId="{A6EC28B8-BD68-44A0-B5FF-1BB1D033051C}" dt="2021-11-24T18:37:59.857" v="2100" actId="478"/>
          <ac:spMkLst>
            <pc:docMk/>
            <pc:sldMk cId="1407729452" sldId="270"/>
            <ac:spMk id="3" creationId="{AB56E8E1-AB90-45F3-A48A-F0445C1BF42A}"/>
          </ac:spMkLst>
        </pc:spChg>
        <pc:spChg chg="add del mod">
          <ac:chgData name="Lietz, Hans-Peter" userId="2bce61b2-3b61-4d12-9c95-ffdc55646e9e" providerId="ADAL" clId="{A6EC28B8-BD68-44A0-B5FF-1BB1D033051C}" dt="2021-11-24T17:22:13.300" v="115" actId="767"/>
          <ac:spMkLst>
            <pc:docMk/>
            <pc:sldMk cId="1407729452" sldId="270"/>
            <ac:spMk id="4" creationId="{5FEAB4BD-45D5-4444-BBD0-55D03CBD4A09}"/>
          </ac:spMkLst>
        </pc:spChg>
        <pc:spChg chg="add mod">
          <ac:chgData name="Lietz, Hans-Peter" userId="2bce61b2-3b61-4d12-9c95-ffdc55646e9e" providerId="ADAL" clId="{A6EC28B8-BD68-44A0-B5FF-1BB1D033051C}" dt="2021-11-24T18:38:33.707" v="2103" actId="255"/>
          <ac:spMkLst>
            <pc:docMk/>
            <pc:sldMk cId="1407729452" sldId="270"/>
            <ac:spMk id="6" creationId="{4A31D494-7D08-4A6A-AFC0-06226F07901C}"/>
          </ac:spMkLst>
        </pc:spChg>
      </pc:sldChg>
      <pc:sldChg chg="addSp delSp modSp new mod ord modClrScheme chgLayout">
        <pc:chgData name="Lietz, Hans-Peter" userId="2bce61b2-3b61-4d12-9c95-ffdc55646e9e" providerId="ADAL" clId="{A6EC28B8-BD68-44A0-B5FF-1BB1D033051C}" dt="2021-11-24T18:41:08.517" v="2109"/>
        <pc:sldMkLst>
          <pc:docMk/>
          <pc:sldMk cId="3626176244" sldId="271"/>
        </pc:sldMkLst>
        <pc:spChg chg="add del mod">
          <ac:chgData name="Lietz, Hans-Peter" userId="2bce61b2-3b61-4d12-9c95-ffdc55646e9e" providerId="ADAL" clId="{A6EC28B8-BD68-44A0-B5FF-1BB1D033051C}" dt="2021-11-24T18:03:17.411" v="1815" actId="478"/>
          <ac:spMkLst>
            <pc:docMk/>
            <pc:sldMk cId="3626176244" sldId="271"/>
            <ac:spMk id="6" creationId="{D3A675D3-0CD4-4ACA-BD19-DE223DE1C423}"/>
          </ac:spMkLst>
        </pc:spChg>
        <pc:spChg chg="add mod">
          <ac:chgData name="Lietz, Hans-Peter" userId="2bce61b2-3b61-4d12-9c95-ffdc55646e9e" providerId="ADAL" clId="{A6EC28B8-BD68-44A0-B5FF-1BB1D033051C}" dt="2021-11-24T18:36:52.367" v="2094" actId="113"/>
          <ac:spMkLst>
            <pc:docMk/>
            <pc:sldMk cId="3626176244" sldId="271"/>
            <ac:spMk id="8" creationId="{514B3D84-2DA6-4911-B0B1-4D4FE539BC99}"/>
          </ac:spMkLst>
        </pc:spChg>
      </pc:sldChg>
      <pc:sldChg chg="new del">
        <pc:chgData name="Lietz, Hans-Peter" userId="2bce61b2-3b61-4d12-9c95-ffdc55646e9e" providerId="ADAL" clId="{A6EC28B8-BD68-44A0-B5FF-1BB1D033051C}" dt="2021-11-24T18:03:04.531" v="1814" actId="680"/>
        <pc:sldMkLst>
          <pc:docMk/>
          <pc:sldMk cId="2166432030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DF9D6-E12B-411B-ACD0-68C163FB2BA8}" type="datetimeFigureOut">
              <a:rPr lang="de-DE" smtClean="0"/>
              <a:t>24.11.2021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96C7-871A-4935-94A6-BFE97A57E5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678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DF9D6-E12B-411B-ACD0-68C163FB2BA8}" type="datetimeFigureOut">
              <a:rPr lang="de-DE" smtClean="0"/>
              <a:t>24.11.2021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96C7-871A-4935-94A6-BFE97A57E5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4933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DF9D6-E12B-411B-ACD0-68C163FB2BA8}" type="datetimeFigureOut">
              <a:rPr lang="de-DE" smtClean="0"/>
              <a:t>24.11.2021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96C7-871A-4935-94A6-BFE97A57E5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48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DF9D6-E12B-411B-ACD0-68C163FB2BA8}" type="datetimeFigureOut">
              <a:rPr lang="de-DE" smtClean="0"/>
              <a:t>24.11.2021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96C7-871A-4935-94A6-BFE97A57E5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8793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DF9D6-E12B-411B-ACD0-68C163FB2BA8}" type="datetimeFigureOut">
              <a:rPr lang="de-DE" smtClean="0"/>
              <a:t>24.11.2021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96C7-871A-4935-94A6-BFE97A57E5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4440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DF9D6-E12B-411B-ACD0-68C163FB2BA8}" type="datetimeFigureOut">
              <a:rPr lang="de-DE" smtClean="0"/>
              <a:t>24.11.2021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96C7-871A-4935-94A6-BFE97A57E5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5697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DF9D6-E12B-411B-ACD0-68C163FB2BA8}" type="datetimeFigureOut">
              <a:rPr lang="de-DE" smtClean="0"/>
              <a:t>24.11.2021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96C7-871A-4935-94A6-BFE97A57E5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9430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DF9D6-E12B-411B-ACD0-68C163FB2BA8}" type="datetimeFigureOut">
              <a:rPr lang="de-DE" smtClean="0"/>
              <a:t>24.11.2021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96C7-871A-4935-94A6-BFE97A57E5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3197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DF9D6-E12B-411B-ACD0-68C163FB2BA8}" type="datetimeFigureOut">
              <a:rPr lang="de-DE" smtClean="0"/>
              <a:t>24.11.2021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96C7-871A-4935-94A6-BFE97A57E5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2836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DF9D6-E12B-411B-ACD0-68C163FB2BA8}" type="datetimeFigureOut">
              <a:rPr lang="de-DE" smtClean="0"/>
              <a:t>24.11.2021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96C7-871A-4935-94A6-BFE97A57E5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4686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DF9D6-E12B-411B-ACD0-68C163FB2BA8}" type="datetimeFigureOut">
              <a:rPr lang="de-DE" smtClean="0"/>
              <a:t>24.11.2021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96C7-871A-4935-94A6-BFE97A57E5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169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DF9D6-E12B-411B-ACD0-68C163FB2BA8}" type="datetimeFigureOut">
              <a:rPr lang="de-DE" smtClean="0"/>
              <a:t>24.11.2021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396C7-871A-4935-94A6-BFE97A57E5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4474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2420888"/>
            <a:ext cx="7772400" cy="1470025"/>
          </a:xfrm>
        </p:spPr>
        <p:txBody>
          <a:bodyPr>
            <a:normAutofit fontScale="90000"/>
          </a:bodyPr>
          <a:lstStyle/>
          <a:p>
            <a:br>
              <a:rPr lang="de-DE" b="1" dirty="0"/>
            </a:br>
            <a:r>
              <a:rPr lang="de-DE" sz="53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Weiterführende Schulen </a:t>
            </a:r>
            <a:br>
              <a:rPr lang="de-DE" sz="53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53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53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nach dem</a:t>
            </a:r>
            <a:br>
              <a:rPr lang="de-DE" sz="53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53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br>
              <a:rPr lang="de-DE" sz="53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53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Besuch der Grundschule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3125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257"/>
    </mc:Choice>
    <mc:Fallback>
      <p:transition spd="slow" advTm="5225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de-DE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Folgende Schulformen können die Schüler nach Abschluss der </a:t>
            </a:r>
            <a:br>
              <a:rPr lang="de-DE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Grundschulzeit besuchen:</a:t>
            </a:r>
            <a:br>
              <a:rPr lang="de-DE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DE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95736" y="2636912"/>
            <a:ext cx="5040560" cy="3489251"/>
          </a:xfrm>
        </p:spPr>
        <p:txBody>
          <a:bodyPr>
            <a:normAutofit/>
          </a:bodyPr>
          <a:lstStyle/>
          <a:p>
            <a:pPr lvl="0"/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Sekundarschule</a:t>
            </a:r>
          </a:p>
          <a:p>
            <a:pPr lvl="0"/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Gesamtschule</a:t>
            </a:r>
          </a:p>
          <a:p>
            <a:pPr lvl="0"/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Gemeinschaftsschule</a:t>
            </a:r>
          </a:p>
          <a:p>
            <a:pPr lvl="0"/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Gymnasium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681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>
            <a:normAutofit fontScale="90000"/>
          </a:bodyPr>
          <a:lstStyle/>
          <a:p>
            <a:br>
              <a:rPr lang="de-DE" b="1" u="sng" dirty="0"/>
            </a:br>
            <a:r>
              <a:rPr lang="de-DE" sz="40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Sekundarschulen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2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staatliche Sekundarschulen</a:t>
            </a:r>
            <a:br>
              <a:rPr lang="de-DE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DE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3650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de-DE" sz="2800" b="1" dirty="0">
                <a:solidFill>
                  <a:schemeClr val="accent1"/>
                </a:solidFill>
              </a:rPr>
              <a:t>                       </a:t>
            </a:r>
          </a:p>
          <a:p>
            <a:pPr marL="0" indent="0" algn="ctr">
              <a:buNone/>
            </a:pPr>
            <a:r>
              <a:rPr lang="de-DE" sz="51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Sekundarschule "Campus Technicus" Bernburg (Saale) - Ganztagssekundarschule –</a:t>
            </a:r>
          </a:p>
          <a:p>
            <a:pPr marL="0" indent="0" algn="ctr">
              <a:buNone/>
            </a:pPr>
            <a:r>
              <a:rPr lang="de-DE" sz="21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                                        </a:t>
            </a:r>
          </a:p>
          <a:p>
            <a:pPr marL="0" indent="0" algn="ctr">
              <a:buNone/>
            </a:pPr>
            <a:r>
              <a:rPr lang="de-DE" sz="29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Haus 1</a:t>
            </a:r>
            <a:b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Käthe-Kollwitz-Straße 12 - 14 (zugleich Postanschrift der Schule)	</a:t>
            </a:r>
          </a:p>
          <a:p>
            <a:pPr marL="0" indent="0" algn="ctr">
              <a:buNone/>
            </a:pPr>
            <a: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Leipziger Straße 4</a:t>
            </a:r>
            <a:b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06406 Bernburg (Saale)</a:t>
            </a:r>
          </a:p>
          <a:p>
            <a:pPr marL="0" indent="0" algn="ctr">
              <a:buNone/>
            </a:pPr>
            <a:r>
              <a:rPr lang="de-DE" sz="29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Unterricht für Schüler der 5. bis 7. Klassen</a:t>
            </a:r>
            <a:endParaRPr lang="de-DE" sz="29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de-DE" sz="29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Sekretariat für Schüler der 5. und 6. Klassen:</a:t>
            </a:r>
            <a:endParaRPr lang="de-DE" sz="29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Tel.: +49 3471 684-601024</a:t>
            </a:r>
          </a:p>
          <a:p>
            <a:pPr marL="0" indent="0" algn="ctr">
              <a:buNone/>
            </a:pPr>
            <a:r>
              <a:rPr lang="de-DE" sz="29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         </a:t>
            </a:r>
            <a:endParaRPr lang="de-DE" sz="2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de-DE" sz="29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Haus 2</a:t>
            </a:r>
            <a:b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06406 Bernburg (Saale)</a:t>
            </a:r>
          </a:p>
          <a:p>
            <a:pPr marL="0" indent="0" algn="ctr">
              <a:buNone/>
            </a:pPr>
            <a:r>
              <a:rPr lang="de-DE" sz="29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Unterricht für Schüler der 8. bis 10. Klassen;</a:t>
            </a:r>
            <a:br>
              <a:rPr lang="de-DE" sz="29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29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Sitz der Schulleitung</a:t>
            </a:r>
            <a:endParaRPr lang="de-DE" sz="29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Tel.: +49 3471 684-601010 oder -601017</a:t>
            </a:r>
          </a:p>
          <a:p>
            <a:pPr marL="0" indent="0" algn="ctr">
              <a:spcBef>
                <a:spcPts val="0"/>
              </a:spcBef>
              <a:buNone/>
            </a:pPr>
            <a:endParaRPr lang="de-DE" sz="2000" dirty="0">
              <a:solidFill>
                <a:srgbClr val="0070C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85081177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85873"/>
            <a:ext cx="8229600" cy="1143000"/>
          </a:xfrm>
        </p:spPr>
        <p:txBody>
          <a:bodyPr>
            <a:normAutofit/>
          </a:bodyPr>
          <a:lstStyle/>
          <a:p>
            <a:r>
              <a:rPr lang="de-DE" sz="40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Sekundarschulen</a:t>
            </a:r>
            <a:br>
              <a:rPr lang="de-DE" sz="6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Sekundarschulen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in freier Trägerschaft</a:t>
            </a:r>
            <a:endParaRPr lang="de-DE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28873"/>
            <a:ext cx="8229600" cy="5364620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de-DE" sz="6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Freie Sekundarschule Bernburg (Saale) </a:t>
            </a:r>
          </a:p>
          <a:p>
            <a:pPr marL="0" indent="0" algn="ctr">
              <a:buNone/>
            </a:pPr>
            <a: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Rosenstraße 8</a:t>
            </a:r>
            <a:b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06406 Bernburg (Saale)</a:t>
            </a:r>
          </a:p>
          <a:p>
            <a:pPr marL="0" indent="0" algn="ctr">
              <a:buNone/>
            </a:pPr>
            <a:r>
              <a:rPr lang="de-DE" sz="29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Träger: </a:t>
            </a:r>
            <a:b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Freie Sekundarschule Bernburg gGmbH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Tel.: +49 3471 621352</a:t>
            </a:r>
            <a:b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2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Fax: +49 3471 622824</a:t>
            </a:r>
          </a:p>
          <a:p>
            <a:pPr marL="0" indent="0" algn="ctr">
              <a:spcBef>
                <a:spcPts val="0"/>
              </a:spcBef>
              <a:buNone/>
            </a:pPr>
            <a:endParaRPr lang="de-DE" sz="17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de-DE" sz="6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Sekundarschule Güsten </a:t>
            </a:r>
          </a:p>
          <a:p>
            <a:pPr marL="0" indent="0" algn="ctr">
              <a:buNone/>
            </a:pPr>
            <a:r>
              <a:rPr lang="de-DE" sz="3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Platz der Freundschaft  13</a:t>
            </a:r>
            <a:br>
              <a:rPr lang="de-DE" sz="3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3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39439 Güsten</a:t>
            </a:r>
          </a:p>
          <a:p>
            <a:pPr marL="0" indent="0" algn="ctr">
              <a:buNone/>
            </a:pPr>
            <a:r>
              <a:rPr lang="de-DE" sz="3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Träger:</a:t>
            </a:r>
            <a:br>
              <a:rPr lang="de-DE" sz="3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3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Institut Braune gGmbH</a:t>
            </a:r>
          </a:p>
          <a:p>
            <a:pPr marL="0" indent="0" algn="ctr">
              <a:buNone/>
            </a:pPr>
            <a:r>
              <a:rPr lang="de-DE" sz="3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Tel.:  +49 39262 69529</a:t>
            </a:r>
            <a:br>
              <a:rPr lang="de-DE" sz="3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3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Fax:  +49 39262 69546</a:t>
            </a:r>
          </a:p>
          <a:p>
            <a:pPr marL="0" indent="0" algn="ctr">
              <a:spcBef>
                <a:spcPts val="0"/>
              </a:spcBef>
              <a:buNone/>
            </a:pPr>
            <a:endParaRPr lang="de-DE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de-DE" sz="6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Private Sekundarschule "Happy Children" Nienburg (Saale</a:t>
            </a:r>
            <a:r>
              <a:rPr lang="de-DE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 </a:t>
            </a:r>
          </a:p>
          <a:p>
            <a:pPr marL="0" indent="0" algn="ctr">
              <a:buNone/>
            </a:pP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Schäferplatz 14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06429 Nienburg (Saale)</a:t>
            </a:r>
          </a:p>
          <a:p>
            <a:pPr marL="0" indent="0" algn="ctr">
              <a:buNone/>
            </a:pP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Tel.: +49 34721 41430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Fax: +49 3471 6409365</a:t>
            </a:r>
          </a:p>
          <a:p>
            <a:pPr marL="0" indent="0" algn="ctr">
              <a:buNone/>
            </a:pPr>
            <a:endParaRPr lang="de-DE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de-DE" sz="6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Freie Sekundarschule Alsleben</a:t>
            </a:r>
          </a:p>
          <a:p>
            <a:pPr marL="0" indent="0" algn="ctr">
              <a:buNone/>
            </a:pP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Walkhoffstraße 2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06425 Alsleben (Saale)</a:t>
            </a:r>
          </a:p>
          <a:p>
            <a:pPr marL="0" indent="0" algn="ctr">
              <a:buNone/>
            </a:pPr>
            <a:r>
              <a:rPr lang="de-DE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Träger:</a:t>
            </a:r>
            <a:endParaRPr lang="de-DE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Stiftung Ev. Jugendhilfe</a:t>
            </a:r>
          </a:p>
          <a:p>
            <a:pPr marL="0" indent="0" algn="ctr">
              <a:buNone/>
            </a:pP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Tel.: +49 3471 37 40 65</a:t>
            </a:r>
          </a:p>
          <a:p>
            <a:pPr marL="0" indent="0" algn="ctr">
              <a:buNone/>
            </a:pPr>
            <a:endParaRPr lang="de-DE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02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de-DE" sz="28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de-DE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Sekundarschule "LebenLernen" Schönebeck </a:t>
            </a:r>
          </a:p>
          <a:p>
            <a:pPr marL="0" indent="0" algn="ctr">
              <a:buNone/>
            </a:pP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Magdeburger Str. 241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39218 Schönebeck (Elbe)</a:t>
            </a:r>
          </a:p>
          <a:p>
            <a:pPr marL="0" indent="0" algn="ctr">
              <a:buNone/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Träger: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Oskar Kämmer Schule gemeinnützige Bildungsgesellschaft mbH</a:t>
            </a:r>
          </a:p>
          <a:p>
            <a:pPr marL="0" indent="0" algn="ctr">
              <a:buNone/>
            </a:pP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Tel.: +49 3928 702884</a:t>
            </a:r>
          </a:p>
          <a:p>
            <a:pPr marL="0" indent="0" algn="ctr">
              <a:buNone/>
            </a:pPr>
            <a:r>
              <a:rPr lang="de-DE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Sekundarschule "LebenLernen" Schneidlingen </a:t>
            </a:r>
          </a:p>
          <a:p>
            <a:pPr marL="0" indent="0" algn="ctr">
              <a:buNone/>
            </a:pPr>
            <a:r>
              <a:rPr lang="de-DE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(Stadt Hecklingen) </a:t>
            </a:r>
          </a:p>
          <a:p>
            <a:pPr marL="0" indent="0" algn="ctr">
              <a:buNone/>
            </a:pP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Heinrich-Heine-Straße 18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OT Schneidlingen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39444 Hecklingen</a:t>
            </a:r>
          </a:p>
          <a:p>
            <a:pPr marL="0" indent="0" algn="ctr">
              <a:buNone/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Träger: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Oskar Kämmer Schule gemeinnützige Bildungsgesellschaft mbH</a:t>
            </a:r>
          </a:p>
          <a:p>
            <a:pPr marL="0" indent="0" algn="ctr">
              <a:buNone/>
            </a:pP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Tel.:  +49 39267 64355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Fax:  +49 39267 64690</a:t>
            </a:r>
          </a:p>
          <a:p>
            <a:pPr marL="0" indent="0" algn="ctr">
              <a:buNone/>
            </a:pPr>
            <a:endParaRPr lang="de-DE" sz="2000" dirty="0">
              <a:solidFill>
                <a:srgbClr val="0070C0"/>
              </a:solidFill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Freie Sekundarschulen (Träger OKS)</a:t>
            </a:r>
            <a:endParaRPr lang="de-DE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703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b="1" u="sng" dirty="0">
                <a:solidFill>
                  <a:srgbClr val="0070C0"/>
                </a:solidFill>
              </a:rPr>
              <a:t>Gesamtschule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de-DE" sz="2800" dirty="0">
                <a:solidFill>
                  <a:srgbClr val="0070C0"/>
                </a:solidFill>
              </a:rPr>
              <a:t>An einer Integrierten Gesamtschule (IGS) lernen alle Schülerinnen und Schüler so lange wie möglich gemeinsam.</a:t>
            </a:r>
          </a:p>
          <a:p>
            <a:pPr marL="0" lvl="0" indent="0">
              <a:buNone/>
            </a:pPr>
            <a:endParaRPr lang="de-DE" sz="1600" dirty="0">
              <a:solidFill>
                <a:srgbClr val="0070C0"/>
              </a:solidFill>
            </a:endParaRPr>
          </a:p>
          <a:p>
            <a:pPr lvl="0"/>
            <a:r>
              <a:rPr lang="de-DE" sz="2800" dirty="0">
                <a:solidFill>
                  <a:srgbClr val="0070C0"/>
                </a:solidFill>
              </a:rPr>
              <a:t>An der IGS werden alle Abschlüsse der allgemeinbildenden Schulen der Bundesrepublik Deutschland vergeben.</a:t>
            </a:r>
          </a:p>
          <a:p>
            <a:pPr marL="0" lvl="0" indent="0">
              <a:buNone/>
            </a:pPr>
            <a:endParaRPr lang="de-DE" sz="1600" dirty="0">
              <a:solidFill>
                <a:srgbClr val="0070C0"/>
              </a:solidFill>
            </a:endParaRPr>
          </a:p>
          <a:p>
            <a:pPr lvl="0"/>
            <a:r>
              <a:rPr lang="de-DE" sz="2800" dirty="0">
                <a:solidFill>
                  <a:srgbClr val="0070C0"/>
                </a:solidFill>
              </a:rPr>
              <a:t>Es ist nicht notwendig, wegen eines angestrebten Schulabschlusses, die Schule zu wechseln.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1403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de-DE" sz="2400" b="1" dirty="0">
                <a:solidFill>
                  <a:srgbClr val="0070C0"/>
                </a:solidFill>
              </a:rPr>
              <a:t>Aufbau der integrierten Gesamtschule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88632"/>
          </a:xfrm>
          <a:ln w="19050">
            <a:noFill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endParaRPr lang="de-DE" sz="2000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de-DE" sz="2000" dirty="0">
                <a:solidFill>
                  <a:srgbClr val="0070C0"/>
                </a:solidFill>
              </a:rPr>
              <a:t>Gemeinsamer Unterricht in Klassen und Kursen </a:t>
            </a:r>
          </a:p>
          <a:p>
            <a:pPr marL="0" indent="0" algn="ctr">
              <a:buNone/>
            </a:pPr>
            <a:r>
              <a:rPr lang="de-DE" sz="2000" dirty="0">
                <a:solidFill>
                  <a:srgbClr val="0070C0"/>
                </a:solidFill>
              </a:rPr>
              <a:t> von Klasse 5 bis Klasse 8</a:t>
            </a:r>
          </a:p>
          <a:p>
            <a:pPr marL="0" indent="0">
              <a:buNone/>
            </a:pPr>
            <a:r>
              <a:rPr lang="de-DE" sz="2000" dirty="0">
                <a:solidFill>
                  <a:srgbClr val="0070C0"/>
                </a:solidFill>
              </a:rPr>
              <a:t> </a:t>
            </a:r>
          </a:p>
          <a:p>
            <a:pPr marL="0" indent="0">
              <a:buNone/>
            </a:pPr>
            <a:r>
              <a:rPr lang="de-DE" sz="2000" dirty="0">
                <a:solidFill>
                  <a:srgbClr val="0070C0"/>
                </a:solidFill>
              </a:rPr>
              <a:t>                       IGS – Klasse   9                                    Gymnasialklasse    9</a:t>
            </a:r>
          </a:p>
          <a:p>
            <a:pPr marL="0" indent="0">
              <a:buNone/>
            </a:pPr>
            <a:r>
              <a:rPr lang="de-DE" sz="2000" dirty="0">
                <a:solidFill>
                  <a:srgbClr val="0070C0"/>
                </a:solidFill>
              </a:rPr>
              <a:t>                       IGS – Klasse 10		      Gymnasialklasse  10</a:t>
            </a:r>
          </a:p>
          <a:p>
            <a:pPr marL="0" indent="0">
              <a:buNone/>
            </a:pPr>
            <a:r>
              <a:rPr lang="de-DE" sz="2000" dirty="0">
                <a:solidFill>
                  <a:srgbClr val="0070C0"/>
                </a:solidFill>
              </a:rPr>
              <a:t> 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de-DE" sz="2000" dirty="0">
                <a:solidFill>
                  <a:srgbClr val="0070C0"/>
                </a:solidFill>
              </a:rPr>
              <a:t>                      Vorbereitungsklasse  11</a:t>
            </a:r>
          </a:p>
          <a:p>
            <a:pPr marL="0" indent="0">
              <a:buNone/>
            </a:pPr>
            <a:r>
              <a:rPr lang="de-DE" sz="2000" dirty="0">
                <a:solidFill>
                  <a:srgbClr val="0070C0"/>
                </a:solidFill>
              </a:rPr>
              <a:t> </a:t>
            </a:r>
          </a:p>
          <a:p>
            <a:pPr marL="0" indent="0">
              <a:buNone/>
            </a:pPr>
            <a:r>
              <a:rPr lang="de-DE" sz="2000" dirty="0">
                <a:solidFill>
                  <a:srgbClr val="0070C0"/>
                </a:solidFill>
                <a:effectLst/>
              </a:rPr>
              <a:t>                                                                                                                 </a:t>
            </a:r>
            <a:r>
              <a:rPr lang="de-DE" sz="1600" dirty="0">
                <a:solidFill>
                  <a:srgbClr val="0070C0"/>
                </a:solidFill>
              </a:rPr>
              <a:t>Abiturstufe</a:t>
            </a:r>
            <a:endParaRPr lang="de-DE" sz="1600" spc="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0070C0"/>
                </a:solidFill>
              </a:rPr>
              <a:t>                                             </a:t>
            </a:r>
            <a:r>
              <a:rPr lang="de-DE" sz="2000" spc="200" dirty="0">
                <a:solidFill>
                  <a:srgbClr val="0070C0"/>
                </a:solidFill>
              </a:rPr>
              <a:t>1. und 2. Kurshalbjahr </a:t>
            </a:r>
          </a:p>
          <a:p>
            <a:pPr marL="0" indent="0">
              <a:buNone/>
            </a:pPr>
            <a:r>
              <a:rPr lang="de-DE" sz="2000" spc="200" dirty="0">
                <a:solidFill>
                  <a:srgbClr val="0070C0"/>
                </a:solidFill>
              </a:rPr>
              <a:t>                               3. und 4. Kurshalbjahr</a:t>
            </a:r>
          </a:p>
          <a:p>
            <a:pPr marL="0" indent="0">
              <a:buNone/>
            </a:pPr>
            <a:r>
              <a:rPr lang="de-DE" sz="2000" spc="200" dirty="0">
                <a:solidFill>
                  <a:srgbClr val="0070C0"/>
                </a:solidFill>
              </a:rPr>
              <a:t> </a:t>
            </a:r>
          </a:p>
          <a:p>
            <a:pPr marL="0" indent="0">
              <a:buNone/>
            </a:pPr>
            <a:br>
              <a:rPr lang="de-DE" sz="2000" dirty="0">
                <a:solidFill>
                  <a:srgbClr val="0070C0"/>
                </a:solidFill>
                <a:effectLst/>
              </a:rPr>
            </a:br>
            <a:r>
              <a:rPr lang="de-DE" sz="2000" dirty="0">
                <a:solidFill>
                  <a:srgbClr val="0070C0"/>
                </a:solidFill>
              </a:rPr>
              <a:t>                      Abitur nach 13 Jahren                       Abitur nach 12 Jahren    </a:t>
            </a:r>
          </a:p>
          <a:p>
            <a:pPr marL="0" indent="0">
              <a:buNone/>
            </a:pPr>
            <a:endParaRPr lang="de-DE" sz="2000" dirty="0">
              <a:solidFill>
                <a:srgbClr val="0070C0"/>
              </a:solidFill>
            </a:endParaRPr>
          </a:p>
        </p:txBody>
      </p:sp>
      <p:cxnSp>
        <p:nvCxnSpPr>
          <p:cNvPr id="20" name="Gerade Verbindung mit Pfeil 19"/>
          <p:cNvCxnSpPr/>
          <p:nvPr/>
        </p:nvCxnSpPr>
        <p:spPr>
          <a:xfrm flipH="1">
            <a:off x="2627784" y="1844824"/>
            <a:ext cx="1944216" cy="28803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4572000" y="1844824"/>
            <a:ext cx="2016224" cy="28803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>
          <a:xfrm>
            <a:off x="1691680" y="2943956"/>
            <a:ext cx="604867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/>
          <p:cNvCxnSpPr/>
          <p:nvPr/>
        </p:nvCxnSpPr>
        <p:spPr>
          <a:xfrm>
            <a:off x="3278673" y="3081297"/>
            <a:ext cx="0" cy="28803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/>
          <p:nvPr/>
        </p:nvCxnSpPr>
        <p:spPr>
          <a:xfrm>
            <a:off x="5730174" y="2996952"/>
            <a:ext cx="2338" cy="139996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/>
          <p:cNvCxnSpPr/>
          <p:nvPr/>
        </p:nvCxnSpPr>
        <p:spPr>
          <a:xfrm>
            <a:off x="3292464" y="3789040"/>
            <a:ext cx="0" cy="67082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>
            <a:off x="3292464" y="5132651"/>
            <a:ext cx="0" cy="67082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/>
          <p:nvPr/>
        </p:nvCxnSpPr>
        <p:spPr>
          <a:xfrm>
            <a:off x="5730174" y="5132650"/>
            <a:ext cx="0" cy="67082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Geschweifte Klammer rechts 39"/>
          <p:cNvSpPr/>
          <p:nvPr/>
        </p:nvSpPr>
        <p:spPr>
          <a:xfrm>
            <a:off x="6585525" y="2947694"/>
            <a:ext cx="360040" cy="271355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8704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/>
          </a:bodyPr>
          <a:lstStyle/>
          <a:p>
            <a:r>
              <a:rPr lang="de-DE" sz="36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Gemeinschaftsschulen</a:t>
            </a: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5911188"/>
              </p:ext>
            </p:extLst>
          </p:nvPr>
        </p:nvGraphicFramePr>
        <p:xfrm>
          <a:off x="442439" y="1484784"/>
          <a:ext cx="8318965" cy="4968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5900810" imgH="3524657" progId="Word.Document.12">
                  <p:embed/>
                </p:oleObj>
              </mc:Choice>
              <mc:Fallback>
                <p:oleObj name="Dokument" r:id="rId2" imgW="5900810" imgH="3524657" progId="Word.Document.12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2439" y="1484784"/>
                        <a:ext cx="8318965" cy="49685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Gerade Verbindung 5"/>
          <p:cNvCxnSpPr/>
          <p:nvPr/>
        </p:nvCxnSpPr>
        <p:spPr>
          <a:xfrm>
            <a:off x="899592" y="407707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1043608" y="170080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158" y="1457546"/>
            <a:ext cx="504055" cy="24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9501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Gemeinschaftsschulen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65074" y="1322177"/>
            <a:ext cx="8229600" cy="4915135"/>
          </a:xfrm>
        </p:spPr>
        <p:txBody>
          <a:bodyPr>
            <a:normAutofit fontScale="250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de-DE" b="1" dirty="0">
                <a:solidFill>
                  <a:srgbClr val="0070C0"/>
                </a:solidFill>
                <a:effectLst/>
                <a:latin typeface="Arial"/>
                <a:ea typeface="Calibri"/>
              </a:rPr>
              <a:t>     </a:t>
            </a:r>
          </a:p>
          <a:p>
            <a:pPr marL="0" indent="0">
              <a:spcAft>
                <a:spcPts val="0"/>
              </a:spcAft>
              <a:buNone/>
            </a:pPr>
            <a:r>
              <a:rPr lang="de-DE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/>
                <a:ea typeface="Calibri"/>
              </a:rPr>
              <a:t>                 </a:t>
            </a:r>
            <a:r>
              <a:rPr lang="de-DE" sz="9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Gemeinschaftsschule "Albert Schweitzer" Aschersleben</a:t>
            </a:r>
            <a:r>
              <a:rPr lang="de-DE" sz="96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  <a:ea typeface="Calibri"/>
              </a:rPr>
              <a:t> </a:t>
            </a:r>
          </a:p>
          <a:p>
            <a:pPr marL="0" indent="0">
              <a:buNone/>
            </a:pPr>
            <a: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Valentina-Tereschkowa-Str. 34  |  06449 Aschersleben</a:t>
            </a:r>
          </a:p>
          <a:p>
            <a:pPr marL="0" indent="0">
              <a:buNone/>
            </a:pPr>
            <a: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                  Tel.:  +49 3471 684-600110</a:t>
            </a:r>
            <a:b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                  Fax:  +49 3471 684-563001</a:t>
            </a:r>
          </a:p>
          <a:p>
            <a:pPr marL="0" indent="0">
              <a:buNone/>
            </a:pPr>
            <a:endParaRPr lang="de-DE" sz="6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lvl="0" indent="0" algn="ctr">
              <a:lnSpc>
                <a:spcPct val="120000"/>
              </a:lnSpc>
              <a:spcBef>
                <a:spcPts val="600"/>
              </a:spcBef>
              <a:buSzPts val="1000"/>
              <a:buNone/>
              <a:tabLst>
                <a:tab pos="457200" algn="l"/>
              </a:tabLst>
            </a:pPr>
            <a:r>
              <a:rPr lang="de-DE" sz="9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Gemeinschaftsschule "Adam-Olearius" Aschersleben</a:t>
            </a:r>
          </a:p>
          <a:p>
            <a:pPr marL="0" indent="0">
              <a:buNone/>
            </a:pPr>
            <a: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Wilhelmstraße 21-23  |  06449 Aschersleben</a:t>
            </a:r>
          </a:p>
          <a:p>
            <a:pPr marL="0" indent="0">
              <a:buNone/>
            </a:pPr>
            <a:r>
              <a:rPr lang="de-DE" sz="6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                                    Träger:</a:t>
            </a:r>
            <a:b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             Vereins Adam-Olearius-Schule e. V.</a:t>
            </a:r>
          </a:p>
          <a:p>
            <a:pPr marL="0" indent="0">
              <a:buNone/>
            </a:pPr>
            <a: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                       Tel.:  +49 3473 913200</a:t>
            </a:r>
            <a:b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                       Fax:  +49 3473 913201</a:t>
            </a:r>
          </a:p>
          <a:p>
            <a:pPr marL="0" indent="0">
              <a:buNone/>
            </a:pPr>
            <a:endParaRPr lang="de-DE" sz="6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lvl="0" indent="0" algn="ctr">
              <a:lnSpc>
                <a:spcPct val="120000"/>
              </a:lnSpc>
              <a:spcBef>
                <a:spcPts val="600"/>
              </a:spcBef>
              <a:buSzPts val="1000"/>
              <a:buNone/>
              <a:tabLst>
                <a:tab pos="457200" algn="l"/>
              </a:tabLst>
            </a:pPr>
            <a:r>
              <a:rPr lang="de-DE" sz="9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Gemeinschaftsschule Könnern</a:t>
            </a:r>
          </a:p>
          <a:p>
            <a:pPr marL="0" indent="0">
              <a:buNone/>
            </a:pPr>
            <a: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                                                    R.-Breitscheid-Straße 16  |  06420 Könnern</a:t>
            </a:r>
          </a:p>
          <a:p>
            <a:pPr marL="0" indent="0">
              <a:buNone/>
            </a:pPr>
            <a:r>
              <a:rPr lang="de-DE" sz="64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                                                                                   Träger:</a:t>
            </a:r>
            <a:b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                                                                             Stadt Könnern</a:t>
            </a:r>
          </a:p>
          <a:p>
            <a:pPr marL="0" indent="0">
              <a:buNone/>
            </a:pPr>
            <a: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                                                                      Tel.:  +49 34691 5200-0</a:t>
            </a:r>
            <a:b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6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                                                                      Fax:  +49 34691</a:t>
            </a:r>
            <a:endParaRPr lang="de-DE" sz="64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+mj-lt"/>
              <a:ea typeface="Calibri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de-DE" sz="6400" dirty="0">
                <a:solidFill>
                  <a:schemeClr val="accent1"/>
                </a:solidFill>
                <a:effectLst/>
                <a:latin typeface="Arial"/>
                <a:ea typeface="Calibri"/>
              </a:rPr>
              <a:t> </a:t>
            </a:r>
          </a:p>
          <a:p>
            <a:pPr marL="0" indent="0">
              <a:spcAft>
                <a:spcPts val="0"/>
              </a:spcAft>
              <a:buNone/>
            </a:pPr>
            <a:r>
              <a:rPr lang="de-DE" dirty="0">
                <a:solidFill>
                  <a:srgbClr val="0070C0"/>
                </a:solidFill>
                <a:effectLst/>
                <a:latin typeface="Arial"/>
                <a:ea typeface="Calibri"/>
              </a:rPr>
              <a:t> </a:t>
            </a:r>
          </a:p>
          <a:p>
            <a:pPr marL="0" indent="0">
              <a:spcAft>
                <a:spcPts val="0"/>
              </a:spcAft>
              <a:buNone/>
            </a:pPr>
            <a:r>
              <a:rPr lang="de-DE" dirty="0">
                <a:solidFill>
                  <a:srgbClr val="0070C0"/>
                </a:solidFill>
                <a:effectLst/>
                <a:latin typeface="Arial"/>
                <a:ea typeface="Calibri"/>
              </a:rPr>
              <a:t> </a:t>
            </a:r>
          </a:p>
          <a:p>
            <a:pPr marL="0" indent="0">
              <a:spcAft>
                <a:spcPts val="0"/>
              </a:spcAft>
              <a:buNone/>
            </a:pPr>
            <a:r>
              <a:rPr lang="de-DE" dirty="0">
                <a:solidFill>
                  <a:srgbClr val="0070C0"/>
                </a:solidFill>
                <a:effectLst/>
                <a:latin typeface="Arial"/>
                <a:ea typeface="Calibri"/>
              </a:rPr>
              <a:t> </a:t>
            </a:r>
          </a:p>
          <a:p>
            <a:pPr marL="0" indent="0">
              <a:spcAft>
                <a:spcPts val="0"/>
              </a:spcAft>
              <a:buNone/>
            </a:pPr>
            <a:r>
              <a:rPr lang="de-DE" b="1" dirty="0">
                <a:solidFill>
                  <a:srgbClr val="0070C0"/>
                </a:solidFill>
                <a:effectLst/>
                <a:latin typeface="Arial"/>
                <a:ea typeface="Calibri"/>
              </a:rPr>
              <a:t> </a:t>
            </a:r>
            <a:endParaRPr lang="de-DE" dirty="0">
              <a:solidFill>
                <a:srgbClr val="0070C0"/>
              </a:solidFill>
              <a:effectLst/>
              <a:latin typeface="Arial"/>
              <a:ea typeface="Calibri"/>
            </a:endParaRP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6581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80120"/>
          </a:xfrm>
        </p:spPr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de-DE" sz="36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Gymnasien</a:t>
            </a:r>
            <a:br>
              <a:rPr lang="de-DE" sz="36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DE" sz="3600" b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28592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spcBef>
                <a:spcPts val="1200"/>
              </a:spcBef>
              <a:spcAft>
                <a:spcPts val="600"/>
              </a:spcAft>
              <a:buNone/>
            </a:pPr>
            <a:r>
              <a:rPr lang="de-DE" sz="9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Gymnasium "Carolinum" Bernburg (Saale)</a:t>
            </a:r>
          </a:p>
          <a:p>
            <a:pPr marL="0" indent="0" algn="ctr">
              <a:buNone/>
            </a:pPr>
            <a:r>
              <a:rPr lang="de-DE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Verwaltungssitz:</a:t>
            </a:r>
            <a:endParaRPr lang="de-DE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Schlossgartenstr. 14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06406 Bernburg (Saale)</a:t>
            </a:r>
          </a:p>
          <a:p>
            <a:pPr marL="0" indent="0" algn="ctr">
              <a:buNone/>
            </a:pP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Tel.:  +49 3471 684-610010 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Fax:  +49 3471 684-563100</a:t>
            </a:r>
          </a:p>
          <a:p>
            <a:pPr marL="0" indent="0" algn="ctr">
              <a:buNone/>
            </a:pPr>
            <a:r>
              <a:rPr lang="de-DE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Gebäude Friedensallee 2-4:</a:t>
            </a:r>
            <a:endParaRPr lang="de-DE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Tel.:  +49 3471 684-610020 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Fax:  +49 3471 684-563100 </a:t>
            </a:r>
          </a:p>
          <a:p>
            <a:pPr marL="0" indent="0" algn="ctr">
              <a:spcBef>
                <a:spcPts val="0"/>
              </a:spcBef>
              <a:buNone/>
            </a:pPr>
            <a:endParaRPr lang="de-DE" sz="7400" b="1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/>
              <a:cs typeface="Times New Roman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9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Gymnasium "Stephaneum" Aschersleben</a:t>
            </a:r>
          </a:p>
          <a:p>
            <a:pPr marL="0" indent="0" algn="ctr">
              <a:buNone/>
            </a:pPr>
            <a:r>
              <a:rPr lang="de-DE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Schulträger: Stadt Aschersleben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</a:t>
            </a:r>
            <a:r>
              <a:rPr lang="de-DE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erwaltungssitz: Haus 1</a:t>
            </a:r>
            <a:endParaRPr lang="de-DE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Dr.-W.-Külz-Platz 16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06449 Aschersleben</a:t>
            </a:r>
          </a:p>
          <a:p>
            <a:pPr marL="0" indent="0" algn="ctr">
              <a:buNone/>
            </a:pP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Tel.:  +49 3473 3736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Fax:  +49 3473 914337</a:t>
            </a:r>
          </a:p>
          <a:p>
            <a:pPr marL="0" indent="0" algn="ctr">
              <a:buNone/>
            </a:pPr>
            <a:r>
              <a:rPr lang="de-DE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Haus 2</a:t>
            </a:r>
            <a:endParaRPr lang="de-DE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Apothekergraben 1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06449 Aschersleben</a:t>
            </a:r>
          </a:p>
          <a:p>
            <a:pPr marL="0" indent="0" algn="ctr">
              <a:buNone/>
            </a:pP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Tel.:  +49 3473 3134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Fax:  +49 3473 811882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de-DE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de-DE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de-DE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de-DE" sz="6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</a:t>
            </a:r>
            <a:r>
              <a:rPr lang="de-DE" sz="9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Gymnasium "Dr. Frank" Staßfurt</a:t>
            </a:r>
            <a:endParaRPr lang="de-DE" sz="9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de-DE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Verwaltungssitz: Haus I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Stadtbadstraße 3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39418 Staßfurt</a:t>
            </a:r>
          </a:p>
          <a:p>
            <a:pPr marL="0" indent="0" algn="ctr">
              <a:buNone/>
            </a:pP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Tel.:  +49 3471 684-612010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Fax:  +49 3471 684-563120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de-DE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30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>
            <a:normAutofit fontScale="90000"/>
          </a:bodyPr>
          <a:lstStyle/>
          <a:p>
            <a:pPr>
              <a:lnSpc>
                <a:spcPts val="3000"/>
              </a:lnSpc>
              <a:spcBef>
                <a:spcPts val="0"/>
              </a:spcBef>
            </a:pPr>
            <a:br>
              <a:rPr lang="de-DE" sz="4000" b="1" u="sng" dirty="0">
                <a:solidFill>
                  <a:srgbClr val="0070C0"/>
                </a:solidFill>
              </a:rPr>
            </a:br>
            <a:r>
              <a:rPr lang="de-DE" sz="40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Gymnasien</a:t>
            </a:r>
            <a:br>
              <a:rPr lang="de-DE" sz="40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Staatliche Gymnasien mit inhaltlichen Schwerpunkten</a:t>
            </a:r>
            <a:br>
              <a:rPr lang="de-DE" b="1" dirty="0">
                <a:solidFill>
                  <a:srgbClr val="0070C0"/>
                </a:solidFill>
              </a:rPr>
            </a:br>
            <a:endParaRPr lang="de-DE" b="1" u="sng" dirty="0">
              <a:solidFill>
                <a:srgbClr val="0070C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32859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de-DE" sz="1600" b="1" dirty="0"/>
              <a:t> </a:t>
            </a:r>
            <a:r>
              <a:rPr lang="de-DE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Landesgymnasium Latina August Hermann Francke</a:t>
            </a:r>
            <a:endParaRPr lang="de-DE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Bereich Sprachen und Musik</a:t>
            </a:r>
          </a:p>
          <a:p>
            <a:pPr marL="0" indent="0" algn="ctr">
              <a:buNone/>
            </a:pP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06110 Halle, </a:t>
            </a:r>
            <a:r>
              <a:rPr lang="de-DE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Franckeplatz</a:t>
            </a: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1, Haus. 42</a:t>
            </a:r>
          </a:p>
          <a:p>
            <a:pPr marL="0" indent="0" algn="ctr">
              <a:buNone/>
            </a:pP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Telefon: 0345/4781-100</a:t>
            </a:r>
          </a:p>
          <a:p>
            <a:pPr marL="0" indent="0" algn="ctr">
              <a:buNone/>
            </a:pPr>
            <a:endParaRPr lang="de-DE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de-DE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Georg-Cantor-Gymnasium Halle: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de-DE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mathematisch-naturwissenschaftlich-informationstechnisches Gebiet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Georg-Cantor-Gymnasium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Torstraße 13, 06110 Halle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Tel: (0345) 69 03 15 6, Fax: 0345/ 69 03 15 7</a:t>
            </a:r>
          </a:p>
          <a:p>
            <a:pPr marL="0" indent="0" algn="ctr">
              <a:spcBef>
                <a:spcPts val="0"/>
              </a:spcBef>
              <a:buNone/>
            </a:pPr>
            <a:endParaRPr lang="de-DE" sz="1400" b="1" dirty="0">
              <a:solidFill>
                <a:srgbClr val="0070C0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de-DE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Werner-von-Siemens-Gymnasium Magdeburg</a:t>
            </a:r>
          </a:p>
          <a:p>
            <a:pPr marL="0" indent="0" algn="ctr">
              <a:buNone/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mathematisch-naturwissenschaftlich-technischer Schwerpunkt </a:t>
            </a:r>
          </a:p>
          <a:p>
            <a:pPr marL="0" indent="0" algn="ctr">
              <a:buNone/>
            </a:pP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Werner-von-Siemens-Gymnasium 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Stendaler Straße 10, 39106 Magdeburg 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Tel.: (0391) 2 53 79 45, Fax: (0391) 2 53 79 06 </a:t>
            </a:r>
          </a:p>
          <a:p>
            <a:pPr marL="0" indent="0" algn="ctr">
              <a:spcBef>
                <a:spcPts val="0"/>
              </a:spcBef>
              <a:buNone/>
            </a:pPr>
            <a:endParaRPr lang="de-DE" sz="1400" b="1" dirty="0">
              <a:solidFill>
                <a:srgbClr val="0070C0"/>
              </a:solidFill>
              <a:latin typeface="+mj-lt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de-DE" sz="1200" b="1" dirty="0">
              <a:solidFill>
                <a:schemeClr val="accent1"/>
              </a:solidFill>
              <a:ea typeface="Calibri"/>
            </a:endParaRPr>
          </a:p>
          <a:p>
            <a:pPr marL="0" indent="0" algn="ctr">
              <a:buNone/>
            </a:pPr>
            <a:endParaRPr lang="de-DE" sz="1400" dirty="0">
              <a:solidFill>
                <a:srgbClr val="0070C0"/>
              </a:solidFill>
              <a:cs typeface="Times New Roman"/>
            </a:endParaRPr>
          </a:p>
          <a:p>
            <a:pPr marL="0" indent="0" algn="ctr">
              <a:buNone/>
            </a:pPr>
            <a:endParaRPr lang="de-DE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170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4A31D494-7D08-4A6A-AFC0-06226F07901C}"/>
              </a:ext>
            </a:extLst>
          </p:cNvPr>
          <p:cNvSpPr txBox="1"/>
          <p:nvPr/>
        </p:nvSpPr>
        <p:spPr>
          <a:xfrm>
            <a:off x="827584" y="188640"/>
            <a:ext cx="7992888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Landesmusikgymnasium Wernigerode: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vokaler, musikwissenschaftlicher und musikpädagogischer Bereich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Kanzleistraße 4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38855 Wernigerode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Telefon: +49 (0)3943 267810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Fax:(0 39 43)26 78 129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Landesschule</a:t>
            </a:r>
            <a:r>
              <a:rPr kumimoji="0" lang="de-DE" sz="21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Pforta: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10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sprachlich- musisch - mathematisch-naturwissenschaftlich-technischer Bereich</a:t>
            </a:r>
            <a:endParaRPr kumimoji="0" lang="de-DE" sz="2100" i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Landesschule Pforta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Schulstraße 12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06628 Naumburg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Telefon: 034463 35171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Fax: 034463 26839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Burg-Gymnasium Wettin: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90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künstlerischer Bereich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Burg-Gymnasium Wettin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 Wettin  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Könnernsche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Straße 29A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06193 Wettin-Löbejün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Tel./Fax: ++49 34607  20324</a:t>
            </a:r>
          </a:p>
        </p:txBody>
      </p:sp>
    </p:spTree>
    <p:extLst>
      <p:ext uri="{BB962C8B-B14F-4D97-AF65-F5344CB8AC3E}">
        <p14:creationId xmlns:p14="http://schemas.microsoft.com/office/powerpoint/2010/main" val="1407729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14B3D84-2DA6-4911-B0B1-4D4FE539B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Sportgymnasium und Sportsekundarschule Magdeburg</a:t>
            </a:r>
          </a:p>
          <a:p>
            <a:pPr marL="0" indent="0" algn="ctr">
              <a:buNone/>
            </a:pP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Sportgymnasium Magdeburg 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Friedrich-Ebert-Straße 16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39114 Magdeburg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Tel.: (0391) 81 82 81 1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Fax: (0391) 81 82 85 5</a:t>
            </a:r>
            <a:endParaRPr lang="de-DE" sz="14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de-DE" sz="24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+mj-lt"/>
            </a:endParaRPr>
          </a:p>
          <a:p>
            <a:pPr marL="0" indent="0" algn="ctr">
              <a:buNone/>
            </a:pPr>
            <a:r>
              <a:rPr lang="de-DE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Sportsekundarschule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„Hans </a:t>
            </a:r>
            <a:r>
              <a:rPr lang="de-DE" sz="140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Schellheimer</a:t>
            </a: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“ 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Friedrich-Ebert-Straße 51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39114 Magdeburg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Tel.: (0391) 85 73 14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Fax: (0391) 81 10 00 3</a:t>
            </a:r>
          </a:p>
          <a:p>
            <a:pPr marL="0" indent="0" algn="ctr">
              <a:buNone/>
            </a:pPr>
            <a:endParaRPr lang="de-DE" sz="24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+mj-lt"/>
            </a:endParaRPr>
          </a:p>
          <a:p>
            <a:pPr marL="0" indent="0" algn="ctr">
              <a:buNone/>
            </a:pPr>
            <a:r>
              <a:rPr lang="de-DE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Sportgymnasium/ Sportsekundarschule Halle</a:t>
            </a:r>
          </a:p>
          <a:p>
            <a:pPr marL="0" indent="0" algn="ctr">
              <a:buNone/>
            </a:pP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Sportschulen Halle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Sportgymnasium/Sportsekundarschule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Amselweg 49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06110 Halle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Tel.: (0345) 13 19 80</a:t>
            </a:r>
            <a:b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</a:rPr>
              <a:t>Fax: (0345) 13 19 82 0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6176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04960" y="222727"/>
            <a:ext cx="4534081" cy="6412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7100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74732"/>
            <a:ext cx="4462925" cy="630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450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2656"/>
            <a:ext cx="4193217" cy="5927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27803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9070033F03AD14CA29D555AC5D0A9BD" ma:contentTypeVersion="16" ma:contentTypeDescription="Ein neues Dokument erstellen." ma:contentTypeScope="" ma:versionID="158a075ef5665146642d24d3f19dcf87">
  <xsd:schema xmlns:xsd="http://www.w3.org/2001/XMLSchema" xmlns:xs="http://www.w3.org/2001/XMLSchema" xmlns:p="http://schemas.microsoft.com/office/2006/metadata/properties" xmlns:ns2="006c4252-613f-4b62-88db-56fe8e13908a" xmlns:ns3="4a4cf5a8-99af-4199-bd38-967bf92da41f" targetNamespace="http://schemas.microsoft.com/office/2006/metadata/properties" ma:root="true" ma:fieldsID="f5251d6b1061b7debdc358a6fed5bc11" ns2:_="" ns3:_="">
    <xsd:import namespace="006c4252-613f-4b62-88db-56fe8e13908a"/>
    <xsd:import namespace="4a4cf5a8-99af-4199-bd38-967bf92da4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6c4252-613f-4b62-88db-56fe8e1390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1be479c9-f03a-4b31-8864-1d10a293e5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4cf5a8-99af-4199-bd38-967bf92da41f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ac6ee73-ec01-491c-a680-6e6fc682c05d}" ma:internalName="TaxCatchAll" ma:showField="CatchAllData" ma:web="4a4cf5a8-99af-4199-bd38-967bf92da4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06c4252-613f-4b62-88db-56fe8e13908a">
      <Terms xmlns="http://schemas.microsoft.com/office/infopath/2007/PartnerControls"/>
    </lcf76f155ced4ddcb4097134ff3c332f>
    <TaxCatchAll xmlns="4a4cf5a8-99af-4199-bd38-967bf92da41f" xsi:nil="true"/>
  </documentManagement>
</p:properties>
</file>

<file path=customXml/itemProps1.xml><?xml version="1.0" encoding="utf-8"?>
<ds:datastoreItem xmlns:ds="http://schemas.openxmlformats.org/officeDocument/2006/customXml" ds:itemID="{560368AB-2981-4010-9458-ED1882813D68}"/>
</file>

<file path=customXml/itemProps2.xml><?xml version="1.0" encoding="utf-8"?>
<ds:datastoreItem xmlns:ds="http://schemas.openxmlformats.org/officeDocument/2006/customXml" ds:itemID="{C07C393B-4C2E-4BC7-854F-4FE5349539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F1F035-232C-4609-97AA-7EBE9331B380}">
  <ds:schemaRefs>
    <ds:schemaRef ds:uri="http://purl.org/dc/elements/1.1/"/>
    <ds:schemaRef ds:uri="http://schemas.microsoft.com/office/2006/documentManagement/types"/>
    <ds:schemaRef ds:uri="4a4cf5a8-99af-4199-bd38-967bf92da41f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006c4252-613f-4b62-88db-56fe8e13908a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964</Words>
  <Application>Microsoft Office PowerPoint</Application>
  <PresentationFormat>Bildschirmpräsentation (4:3)</PresentationFormat>
  <Paragraphs>150</Paragraphs>
  <Slides>16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Calibri</vt:lpstr>
      <vt:lpstr>Larissa</vt:lpstr>
      <vt:lpstr>Dokument</vt:lpstr>
      <vt:lpstr> Weiterführende Schulen   nach dem   Besuch der Grundschule </vt:lpstr>
      <vt:lpstr>Folgende Schulformen können die Schüler nach Abschluss der  Grundschulzeit besuchen: </vt:lpstr>
      <vt:lpstr> Sekundarschulen  staatliche Sekundarschulen </vt:lpstr>
      <vt:lpstr>Sekundarschulen  Sekundarschulen in freier Trägerschaft</vt:lpstr>
      <vt:lpstr>Freie Sekundarschulen (Träger OKS)</vt:lpstr>
      <vt:lpstr>Gesamtschule</vt:lpstr>
      <vt:lpstr>Aufbau der integrierten Gesamtschule</vt:lpstr>
      <vt:lpstr>Gemeinschaftsschulen</vt:lpstr>
      <vt:lpstr>Gemeinschaftsschulen</vt:lpstr>
      <vt:lpstr>Gymnasien </vt:lpstr>
      <vt:lpstr> Gymnasien Staatliche Gymnasien mit inhaltlichen Schwerpunkten 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Weiterführende Schulen   nach dem   Besuch der Grundschule</dc:title>
  <dc:creator>Frank Faust</dc:creator>
  <cp:lastModifiedBy>Lietz, Hans-Peter</cp:lastModifiedBy>
  <cp:revision>24</cp:revision>
  <dcterms:created xsi:type="dcterms:W3CDTF">2016-08-24T07:15:42Z</dcterms:created>
  <dcterms:modified xsi:type="dcterms:W3CDTF">2021-11-24T19:06:16Z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0x01010029070033F03AD14CA29D555AC5D0A9BD</vt:lpwstr>
  </property>
</Properties>
</file>